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CE25F-3451-46AD-A7DD-B8A984E296E8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1478D-221E-41F3-A9C5-5567C24E87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3016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B076-6206-46ED-A00F-A5915A9F0A77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8EF61-9E91-4437-B08B-F43921D38A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626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EF61-9E91-4437-B08B-F43921D38A39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EF61-9E91-4437-B08B-F43921D38A39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EF61-9E91-4437-B08B-F43921D38A39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EF61-9E91-4437-B08B-F43921D38A39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2015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EF61-9E91-4437-B08B-F43921D38A39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1335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EF61-9E91-4437-B08B-F43921D38A39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094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EF61-9E91-4437-B08B-F43921D38A39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0011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EF61-9E91-4437-B08B-F43921D38A39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045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EF61-9E91-4437-B08B-F43921D38A39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90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775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169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54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982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89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092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372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546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50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808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31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172A5-4037-4A26-A8B2-B25020602404}" type="datetimeFigureOut">
              <a:rPr lang="hr-HR" smtClean="0"/>
              <a:pPr/>
              <a:t>10.5.2022.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7CA6-1782-4F44-A824-40498FBE33D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069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Nalazi se na sjevernom dijelu Kvarnerskoga zaljeva</a:t>
            </a:r>
          </a:p>
          <a:p>
            <a:r>
              <a:rPr lang="hr-HR" dirty="0"/>
              <a:t> najveći jadranski otok </a:t>
            </a:r>
          </a:p>
          <a:p>
            <a:r>
              <a:rPr lang="hr-HR" dirty="0"/>
              <a:t>U mjestu </a:t>
            </a:r>
            <a:r>
              <a:rPr lang="hr-HR" dirty="0" err="1"/>
              <a:t>Osor</a:t>
            </a:r>
            <a:r>
              <a:rPr lang="hr-HR" dirty="0"/>
              <a:t> pokretni most povezuje Cres s otokom Lošinjem. </a:t>
            </a:r>
          </a:p>
          <a:p>
            <a:r>
              <a:rPr lang="hr-HR" dirty="0"/>
              <a:t>na zapadnom i južnom dijelu obala obiluje brojnim uvalama i šljunčanim plažama </a:t>
            </a:r>
          </a:p>
          <a:p>
            <a:r>
              <a:rPr lang="hr-HR" dirty="0"/>
              <a:t>na sjevernom i istočnom dijelu otoka prevladavaju strme stijene.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hr-HR" sz="3100" dirty="0"/>
              <a:t>u antici ga nazivali </a:t>
            </a:r>
            <a:r>
              <a:rPr lang="hr-HR" sz="3100" b="1" dirty="0"/>
              <a:t>zlatnim otokom</a:t>
            </a:r>
          </a:p>
          <a:p>
            <a:r>
              <a:rPr lang="hr-HR" sz="3100" dirty="0"/>
              <a:t>Puno stvari povezano s brojem sedam: </a:t>
            </a:r>
          </a:p>
          <a:p>
            <a:pPr lvl="1"/>
            <a:r>
              <a:rPr lang="hr-HR" sz="2600" dirty="0"/>
              <a:t>u sedmom su ga stoljeću naselili Hrvati</a:t>
            </a:r>
          </a:p>
          <a:p>
            <a:pPr lvl="1"/>
            <a:r>
              <a:rPr lang="hr-HR" sz="2600" dirty="0"/>
              <a:t>sedam se puta uspješno obranio od gusara, </a:t>
            </a:r>
          </a:p>
          <a:p>
            <a:pPr lvl="1"/>
            <a:r>
              <a:rPr lang="hr-HR" sz="2600" dirty="0"/>
              <a:t>sedmi po redu Frankopan bio je posljednji krčki knez</a:t>
            </a:r>
          </a:p>
          <a:p>
            <a:pPr lvl="1"/>
            <a:r>
              <a:rPr lang="hr-HR" sz="2600" dirty="0"/>
              <a:t> otok ima sedam većih naselja</a:t>
            </a:r>
          </a:p>
          <a:p>
            <a:r>
              <a:rPr lang="hr-HR" sz="3100" dirty="0"/>
              <a:t>Na Krku je oko 1100. g. nastala  Baščanska ploča</a:t>
            </a:r>
            <a:br>
              <a:rPr lang="hr-HR" dirty="0"/>
            </a:br>
            <a:br>
              <a:rPr lang="hr-HR" dirty="0"/>
            </a:br>
            <a:endParaRPr lang="hr-HR" dirty="0"/>
          </a:p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4716016" y="1484784"/>
            <a:ext cx="4038600" cy="4525963"/>
          </a:xfrm>
        </p:spPr>
        <p:txBody>
          <a:bodyPr>
            <a:normAutofit fontScale="77500" lnSpcReduction="20000"/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Brač</a:t>
            </a:r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FF10A115-615C-47FD-AF7E-943B0DA977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defRPr/>
            </a:pPr>
            <a:r>
              <a:rPr lang="pl-PL" dirty="0"/>
              <a:t>Površina: 395 km</a:t>
            </a:r>
            <a:r>
              <a:rPr lang="pl-PL" baseline="30000" dirty="0"/>
              <a:t>2</a:t>
            </a:r>
          </a:p>
          <a:p>
            <a:pPr lvl="0">
              <a:defRPr/>
            </a:pPr>
            <a:r>
              <a:rPr lang="hr-HR" dirty="0"/>
              <a:t>oko 13000 stanovnika</a:t>
            </a:r>
          </a:p>
          <a:p>
            <a:pPr>
              <a:defRPr/>
            </a:pPr>
            <a:r>
              <a:rPr lang="hr-HR" dirty="0"/>
              <a:t>Na Braču se rodio Vladimir Nazor.</a:t>
            </a:r>
          </a:p>
          <a:p>
            <a:pPr lvl="0">
              <a:defRPr/>
            </a:pPr>
            <a:r>
              <a:rPr lang="hr-HR" dirty="0"/>
              <a:t>naseljen od vremena paleolitika</a:t>
            </a:r>
          </a:p>
          <a:p>
            <a:pPr lvl="0">
              <a:defRPr/>
            </a:pPr>
            <a:r>
              <a:rPr lang="hr-HR" dirty="0"/>
              <a:t>bogat kulturom i povijesnom baštinom</a:t>
            </a:r>
          </a:p>
          <a:p>
            <a:endParaRPr lang="hr-HR" dirty="0"/>
          </a:p>
        </p:txBody>
      </p:sp>
      <p:sp>
        <p:nvSpPr>
          <p:cNvPr id="15" name="Rezervirano mjesto sadržaja 2"/>
          <p:cNvSpPr txBox="1">
            <a:spLocks/>
          </p:cNvSpPr>
          <p:nvPr/>
        </p:nvSpPr>
        <p:spPr>
          <a:xfrm>
            <a:off x="457200" y="1600200"/>
            <a:ext cx="4042792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hr-HR" dirty="0"/>
            </a:br>
            <a:br>
              <a:rPr lang="hr-HR" dirty="0"/>
            </a:br>
            <a:br>
              <a:rPr lang="vi-VN" dirty="0"/>
            </a:br>
            <a:br>
              <a:rPr lang="vi-VN" dirty="0"/>
            </a:b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Pag</a:t>
            </a:r>
          </a:p>
        </p:txBody>
      </p:sp>
      <p:sp>
        <p:nvSpPr>
          <p:cNvPr id="5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525963"/>
          </a:xfrm>
        </p:spPr>
        <p:txBody>
          <a:bodyPr/>
          <a:lstStyle/>
          <a:p>
            <a:r>
              <a:rPr lang="hr-HR" dirty="0"/>
              <a:t>najrazvedeniji otok na Jadranu</a:t>
            </a:r>
          </a:p>
          <a:p>
            <a:r>
              <a:rPr lang="hr-HR" dirty="0"/>
              <a:t>poznat po siru, soli i čipki</a:t>
            </a:r>
          </a:p>
          <a:p>
            <a:r>
              <a:rPr lang="hr-HR" dirty="0"/>
              <a:t>Paškim mostom povezan je s kopnom</a:t>
            </a:r>
          </a:p>
          <a:p>
            <a:r>
              <a:rPr lang="hr-HR" dirty="0"/>
              <a:t>Jedan je od prvih otoka koji su naselili Hrvati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Korčula</a:t>
            </a:r>
          </a:p>
        </p:txBody>
      </p:sp>
      <p:sp>
        <p:nvSpPr>
          <p:cNvPr id="5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oko 16 000 stanovnika</a:t>
            </a:r>
          </a:p>
          <a:p>
            <a:r>
              <a:rPr lang="hr-HR" dirty="0"/>
              <a:t>razvijeno poljodjelstvo, ribolov, brodogradnja i turizam</a:t>
            </a:r>
          </a:p>
          <a:p>
            <a:r>
              <a:rPr lang="hr-HR" dirty="0"/>
              <a:t>Najveća mjesta:</a:t>
            </a:r>
          </a:p>
          <a:p>
            <a:pPr lvl="1"/>
            <a:r>
              <a:rPr lang="hr-HR" dirty="0"/>
              <a:t>grad Korčula </a:t>
            </a:r>
          </a:p>
          <a:p>
            <a:pPr lvl="1"/>
            <a:r>
              <a:rPr lang="hr-HR" dirty="0"/>
              <a:t>Blato</a:t>
            </a:r>
          </a:p>
          <a:p>
            <a:pPr lvl="1"/>
            <a:r>
              <a:rPr lang="hr-HR" dirty="0"/>
              <a:t>Vela Luka</a:t>
            </a:r>
          </a:p>
          <a:p>
            <a:r>
              <a:rPr lang="hr-HR" dirty="0"/>
              <a:t>Bogata kulturna i povijesna baština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Dugi otok</a:t>
            </a:r>
          </a:p>
        </p:txBody>
      </p:sp>
      <p:sp>
        <p:nvSpPr>
          <p:cNvPr id="5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Mljet</a:t>
            </a:r>
          </a:p>
        </p:txBody>
      </p:sp>
      <p:sp>
        <p:nvSpPr>
          <p:cNvPr id="5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rijetko naseljen</a:t>
            </a:r>
          </a:p>
          <a:p>
            <a:pPr lvl="1"/>
            <a:r>
              <a:rPr lang="hr-HR" dirty="0"/>
              <a:t>Na otoku živi jedva nešto više od 1000 stanovnika</a:t>
            </a:r>
          </a:p>
          <a:p>
            <a:r>
              <a:rPr lang="hr-HR" dirty="0"/>
              <a:t>Više od 70% površine otoka prekriveno je šumom.</a:t>
            </a:r>
          </a:p>
          <a:p>
            <a:r>
              <a:rPr lang="hr-HR" dirty="0"/>
              <a:t>Sjeverozapadni dio Mljeta proglašen je nacionalnim parkom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5004048" y="1412776"/>
            <a:ext cx="4038600" cy="4525963"/>
          </a:xfrm>
        </p:spPr>
        <p:txBody>
          <a:bodyPr>
            <a:normAutofit/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Rab</a:t>
            </a:r>
          </a:p>
        </p:txBody>
      </p:sp>
      <p:sp>
        <p:nvSpPr>
          <p:cNvPr id="5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57553"/>
            <a:ext cx="4038600" cy="4525963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4038600" cy="4525963"/>
          </a:xfrm>
        </p:spPr>
        <p:txBody>
          <a:bodyPr>
            <a:normAutofit/>
          </a:bodyPr>
          <a:lstStyle/>
          <a:p>
            <a:r>
              <a:rPr lang="hr-HR" dirty="0"/>
              <a:t>oko 10000 stanovnika</a:t>
            </a:r>
          </a:p>
          <a:p>
            <a:r>
              <a:rPr lang="hr-HR" dirty="0"/>
              <a:t>Jedan od najpoznatijih Rabljana je sveti Martin, osnivač državice San Marino.</a:t>
            </a:r>
          </a:p>
          <a:p>
            <a:r>
              <a:rPr lang="hr-HR" dirty="0"/>
              <a:t>razvijen turizam</a:t>
            </a:r>
          </a:p>
          <a:p>
            <a:r>
              <a:rPr lang="hr-HR" dirty="0"/>
              <a:t>Grad Rab poznat po četiri zvonika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2364</TotalTime>
  <Words>251</Words>
  <Application>Microsoft Office PowerPoint</Application>
  <PresentationFormat>Prikaz na zaslonu (4:3)</PresentationFormat>
  <Paragraphs>55</Paragraphs>
  <Slides>9</Slides>
  <Notes>9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sustava Office</vt:lpstr>
      <vt:lpstr>Cres</vt:lpstr>
      <vt:lpstr>Krk</vt:lpstr>
      <vt:lpstr>Brač</vt:lpstr>
      <vt:lpstr>Hvar</vt:lpstr>
      <vt:lpstr>Pag</vt:lpstr>
      <vt:lpstr>Korčula</vt:lpstr>
      <vt:lpstr>Dugi otok</vt:lpstr>
      <vt:lpstr>Mljet</vt:lpstr>
      <vt:lpstr>Rab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Jadranski otoci</dc:title>
  <dc:creator>Korisnik</dc:creator>
  <cp:lastModifiedBy>Jakica Stanišić</cp:lastModifiedBy>
  <cp:revision>78</cp:revision>
  <dcterms:created xsi:type="dcterms:W3CDTF">2012-01-18T07:11:56Z</dcterms:created>
  <dcterms:modified xsi:type="dcterms:W3CDTF">2022-05-10T10:26:59Z</dcterms:modified>
</cp:coreProperties>
</file>